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256" r:id="rId4"/>
    <p:sldId id="259" r:id="rId5"/>
    <p:sldId id="260" r:id="rId6"/>
    <p:sldId id="276" r:id="rId7"/>
    <p:sldId id="261" r:id="rId8"/>
    <p:sldId id="262" r:id="rId9"/>
    <p:sldId id="263" r:id="rId10"/>
    <p:sldId id="265" r:id="rId11"/>
    <p:sldId id="268" r:id="rId12"/>
    <p:sldId id="264" r:id="rId13"/>
    <p:sldId id="266" r:id="rId14"/>
    <p:sldId id="267" r:id="rId15"/>
    <p:sldId id="270" r:id="rId16"/>
    <p:sldId id="271" r:id="rId17"/>
    <p:sldId id="272" r:id="rId18"/>
    <p:sldId id="269" r:id="rId19"/>
    <p:sldId id="273" r:id="rId20"/>
    <p:sldId id="275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DFA8-3474-46E0-8DB0-5FBEC5226946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F972-16C1-436D-8F83-24B97A5C3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28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DFA8-3474-46E0-8DB0-5FBEC5226946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F972-16C1-436D-8F83-24B97A5C3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DFA8-3474-46E0-8DB0-5FBEC5226946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F972-16C1-436D-8F83-24B97A5C3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88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DA29D-779D-48FA-9D65-ECBA7762DADB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4936-50D1-41DC-BE0A-DFAFFDD23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00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DA29D-779D-48FA-9D65-ECBA7762DADB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4936-50D1-41DC-BE0A-DFAFFDD23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69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DA29D-779D-48FA-9D65-ECBA7762DADB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4936-50D1-41DC-BE0A-DFAFFDD23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60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DA29D-779D-48FA-9D65-ECBA7762DADB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4936-50D1-41DC-BE0A-DFAFFDD23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79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DA29D-779D-48FA-9D65-ECBA7762DADB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4936-50D1-41DC-BE0A-DFAFFDD23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21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DA29D-779D-48FA-9D65-ECBA7762DADB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4936-50D1-41DC-BE0A-DFAFFDD23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80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DA29D-779D-48FA-9D65-ECBA7762DADB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4936-50D1-41DC-BE0A-DFAFFDD23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72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DA29D-779D-48FA-9D65-ECBA7762DADB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4936-50D1-41DC-BE0A-DFAFFDD23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95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DFA8-3474-46E0-8DB0-5FBEC5226946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F972-16C1-436D-8F83-24B97A5C3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0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DA29D-779D-48FA-9D65-ECBA7762DADB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4936-50D1-41DC-BE0A-DFAFFDD23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15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DA29D-779D-48FA-9D65-ECBA7762DADB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4936-50D1-41DC-BE0A-DFAFFDD23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05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DA29D-779D-48FA-9D65-ECBA7762DADB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4936-50D1-41DC-BE0A-DFAFFDD235E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155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DA29D-779D-48FA-9D65-ECBA7762DADB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4936-50D1-41DC-BE0A-DFAFFDD23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418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DA29D-779D-48FA-9D65-ECBA7762DADB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4936-50D1-41DC-BE0A-DFAFFDD235E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24398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DA29D-779D-48FA-9D65-ECBA7762DADB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4936-50D1-41DC-BE0A-DFAFFDD23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689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DA29D-779D-48FA-9D65-ECBA7762DADB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4936-50D1-41DC-BE0A-DFAFFDD23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745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DA29D-779D-48FA-9D65-ECBA7762DADB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4936-50D1-41DC-BE0A-DFAFFDD23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DFA8-3474-46E0-8DB0-5FBEC5226946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F972-16C1-436D-8F83-24B97A5C3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65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DFA8-3474-46E0-8DB0-5FBEC5226946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F972-16C1-436D-8F83-24B97A5C3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00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DFA8-3474-46E0-8DB0-5FBEC5226946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F972-16C1-436D-8F83-24B97A5C3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89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DFA8-3474-46E0-8DB0-5FBEC5226946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F972-16C1-436D-8F83-24B97A5C3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12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DFA8-3474-46E0-8DB0-5FBEC5226946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F972-16C1-436D-8F83-24B97A5C3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95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DFA8-3474-46E0-8DB0-5FBEC5226946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F972-16C1-436D-8F83-24B97A5C3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DFA8-3474-46E0-8DB0-5FBEC5226946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F972-16C1-436D-8F83-24B97A5C3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00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8DFA8-3474-46E0-8DB0-5FBEC5226946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BF972-16C1-436D-8F83-24B97A5C3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DA29D-779D-48FA-9D65-ECBA7762DADB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7584936-50D1-41DC-BE0A-DFAFFDD23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0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ray.wolf@noaa.gov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hyperlink" Target="https://nca2018.globalchange.gov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6552" y="5076497"/>
            <a:ext cx="9144000" cy="1781503"/>
          </a:xfrm>
        </p:spPr>
        <p:txBody>
          <a:bodyPr/>
          <a:lstStyle/>
          <a:p>
            <a:r>
              <a:rPr lang="en-US" dirty="0" smtClean="0"/>
              <a:t>Cassie Druhl, Coordinator</a:t>
            </a:r>
          </a:p>
          <a:p>
            <a:r>
              <a:rPr lang="en-US" dirty="0" smtClean="0"/>
              <a:t>Web: partnersofscottcountywatersheds.org</a:t>
            </a:r>
          </a:p>
          <a:p>
            <a:r>
              <a:rPr lang="en-US" dirty="0" smtClean="0"/>
              <a:t>	@</a:t>
            </a:r>
            <a:r>
              <a:rPr lang="en-US" dirty="0" err="1" smtClean="0"/>
              <a:t>partnersofscottcountywatersheds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714" y="6009343"/>
            <a:ext cx="445064" cy="4467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9" t="19373" r="19743" b="13792"/>
          <a:stretch/>
        </p:blipFill>
        <p:spPr>
          <a:xfrm>
            <a:off x="3289738" y="241737"/>
            <a:ext cx="5885792" cy="448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7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 Trends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676" y="0"/>
            <a:ext cx="8180072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422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 Trends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309" y="0"/>
            <a:ext cx="8445691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869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 Trends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697" y="0"/>
            <a:ext cx="8370193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3216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220" y="0"/>
            <a:ext cx="9138051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 Trends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5523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 Trends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25330"/>
          <a:stretch/>
        </p:blipFill>
        <p:spPr>
          <a:xfrm>
            <a:off x="5322498" y="1954"/>
            <a:ext cx="6878128" cy="68475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48129" y="3058056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1986-2015 compared to 1901-1960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 Trends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221" y="0"/>
            <a:ext cx="662977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9100845" y="680058"/>
            <a:ext cx="2971800" cy="2438400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9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Trends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243" y="6810"/>
            <a:ext cx="7671758" cy="68511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57538" y="3063073"/>
            <a:ext cx="3972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Late century; high emission scenario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56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27" y="-16785"/>
            <a:ext cx="8138474" cy="6874786"/>
          </a:xfr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Trends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39365" y="3007151"/>
            <a:ext cx="312457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Middle of the 21</a:t>
            </a:r>
            <a:r>
              <a:rPr lang="en-US" baseline="30000" dirty="0" smtClean="0"/>
              <a:t>st</a:t>
            </a:r>
            <a:r>
              <a:rPr lang="en-US" dirty="0" smtClean="0"/>
              <a:t> century vs</a:t>
            </a:r>
          </a:p>
          <a:p>
            <a:r>
              <a:rPr lang="en-US" dirty="0" smtClean="0"/>
              <a:t>     late 20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80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Trends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75" y="627"/>
            <a:ext cx="6257026" cy="68573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44715" y="3063711"/>
            <a:ext cx="4299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20-year extreme = 5% chance each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2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Drought?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May see an increase in drought!</a:t>
            </a:r>
          </a:p>
          <a:p>
            <a:r>
              <a:rPr lang="en-US" sz="2000" dirty="0" smtClean="0"/>
              <a:t>Warmer temperatures = increase in </a:t>
            </a:r>
            <a:br>
              <a:rPr lang="en-US" sz="2000" dirty="0" smtClean="0"/>
            </a:br>
            <a:r>
              <a:rPr lang="en-US" sz="2000" dirty="0" smtClean="0"/>
              <a:t>evaporation and plant transpiration (water use)</a:t>
            </a:r>
          </a:p>
          <a:p>
            <a:r>
              <a:rPr lang="en-US" sz="2000" dirty="0" smtClean="0"/>
              <a:t>More frequent heavy rain events, but drier </a:t>
            </a:r>
            <a:br>
              <a:rPr lang="en-US" sz="2000" dirty="0" smtClean="0"/>
            </a:br>
            <a:r>
              <a:rPr lang="en-US" sz="2000" dirty="0" smtClean="0"/>
              <a:t>periods in between, i.e., a change in</a:t>
            </a:r>
            <a:br>
              <a:rPr lang="en-US" sz="2000" dirty="0" smtClean="0"/>
            </a:br>
            <a:r>
              <a:rPr lang="en-US" sz="2000" dirty="0" smtClean="0"/>
              <a:t>distribution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980" y="2507530"/>
            <a:ext cx="5630020" cy="43504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461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 and Future Trends in Precipitation in Eastern Iowa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Ray Wolf</a:t>
            </a:r>
          </a:p>
          <a:p>
            <a:r>
              <a:rPr lang="en-US" b="1" dirty="0" smtClean="0"/>
              <a:t>NOAA/National Weather Service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8661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703" y="2380270"/>
            <a:ext cx="5852160" cy="43891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970362"/>
          </a:xfrm>
        </p:spPr>
        <p:txBody>
          <a:bodyPr/>
          <a:lstStyle/>
          <a:p>
            <a:r>
              <a:rPr lang="en-US" dirty="0" smtClean="0"/>
              <a:t>Ray Wolf – </a:t>
            </a:r>
            <a:r>
              <a:rPr lang="en-US" dirty="0" smtClean="0">
                <a:hlinkClick r:id="rId3"/>
              </a:rPr>
              <a:t>ray.wolf@noaa.gov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1200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National </a:t>
            </a:r>
            <a:r>
              <a:rPr lang="en-US" dirty="0"/>
              <a:t>Climate Assessment</a:t>
            </a:r>
            <a:br>
              <a:rPr lang="en-US" dirty="0"/>
            </a:br>
            <a:r>
              <a:rPr lang="en-US" sz="2800" dirty="0">
                <a:hlinkClick r:id="rId4"/>
              </a:rPr>
              <a:t>https://nca2018.globalchange.gov</a:t>
            </a:r>
            <a:r>
              <a:rPr lang="en-US" sz="2800" dirty="0" smtClean="0">
                <a:hlinkClick r:id="rId4"/>
              </a:rPr>
              <a:t>/</a:t>
            </a:r>
            <a:r>
              <a:rPr lang="en-US" sz="28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89195" y="1910115"/>
            <a:ext cx="3873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Wapsipinicon River September 2018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99" y="2543617"/>
            <a:ext cx="4719483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58220" y="6287675"/>
            <a:ext cx="5129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Mississippi River Flood at </a:t>
            </a:r>
            <a:r>
              <a:rPr lang="en-US" dirty="0" err="1" smtClean="0"/>
              <a:t>LeClaire</a:t>
            </a:r>
            <a:r>
              <a:rPr lang="en-US" dirty="0" smtClean="0"/>
              <a:t> October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14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Precipitation Climatology of Eastern Iowa</a:t>
            </a:r>
          </a:p>
          <a:p>
            <a:pPr lvl="1"/>
            <a:r>
              <a:rPr lang="en-US" sz="2600" dirty="0" smtClean="0"/>
              <a:t>30-year normals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 Trends</a:t>
            </a:r>
          </a:p>
          <a:p>
            <a:pPr lvl="1"/>
            <a:r>
              <a:rPr lang="en-US" sz="2600" dirty="0" smtClean="0"/>
              <a:t>What have we seen since the late 1800s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Scenarios</a:t>
            </a:r>
          </a:p>
          <a:p>
            <a:pPr lvl="1"/>
            <a:r>
              <a:rPr lang="en-US" sz="2600" dirty="0" smtClean="0"/>
              <a:t>What can we expect in a changing climate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38648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Climatology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30-year average ending on the decade</a:t>
            </a:r>
          </a:p>
          <a:p>
            <a:r>
              <a:rPr lang="en-US" sz="3200" b="1" dirty="0" smtClean="0"/>
              <a:t>Current normals 1981-2010</a:t>
            </a:r>
          </a:p>
          <a:p>
            <a:r>
              <a:rPr lang="en-US" sz="3200" dirty="0" smtClean="0"/>
              <a:t>Comparisons to longer time periods</a:t>
            </a:r>
          </a:p>
          <a:p>
            <a:pPr lvl="1"/>
            <a:r>
              <a:rPr lang="en-US" sz="2800" dirty="0" smtClean="0"/>
              <a:t>Period of record</a:t>
            </a:r>
          </a:p>
          <a:p>
            <a:pPr lvl="1"/>
            <a:r>
              <a:rPr lang="en-US" sz="2800" dirty="0" smtClean="0"/>
              <a:t>20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576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Measuring Precipitation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242" y="531656"/>
            <a:ext cx="3834716" cy="57429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37" y="2579298"/>
            <a:ext cx="6754728" cy="3695288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3231259" y="3494331"/>
            <a:ext cx="327804" cy="405441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027960" y="3291610"/>
            <a:ext cx="327804" cy="405441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768641" y="3114245"/>
            <a:ext cx="327804" cy="405441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10312360" y="4021501"/>
            <a:ext cx="327804" cy="405441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4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 and Record Precipitation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6525"/>
            <a:ext cx="9144000" cy="546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25475" y="2503384"/>
            <a:ext cx="266457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Wettest year – 56.36 in.</a:t>
            </a:r>
          </a:p>
          <a:p>
            <a:r>
              <a:rPr lang="en-US" dirty="0" smtClean="0"/>
              <a:t>Average year – 37.96 in.</a:t>
            </a:r>
          </a:p>
          <a:p>
            <a:r>
              <a:rPr lang="en-US" dirty="0" smtClean="0"/>
              <a:t>Driest year – 17.33 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24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 and Record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Snowfall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1523368"/>
              </p:ext>
            </p:extLst>
          </p:nvPr>
        </p:nvGraphicFramePr>
        <p:xfrm>
          <a:off x="0" y="1783086"/>
          <a:ext cx="9144000" cy="506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Chart" r:id="rId3" imgW="4676671" imgH="2590950" progId="Excel.Chart.8">
                  <p:embed/>
                </p:oleObj>
              </mc:Choice>
              <mc:Fallback>
                <p:oleObj name="Chart" r:id="rId3" imgW="4676671" imgH="2590950" progId="Excel.Chart.8">
                  <p:embed/>
                  <p:pic>
                    <p:nvPicPr>
                      <p:cNvPr id="266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83086"/>
                        <a:ext cx="9144000" cy="506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35703" y="2503384"/>
            <a:ext cx="297228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Snowiest year – 71 in.</a:t>
            </a:r>
          </a:p>
          <a:p>
            <a:r>
              <a:rPr lang="en-US" dirty="0" smtClean="0"/>
              <a:t>Average year – 31.6 in.</a:t>
            </a:r>
          </a:p>
          <a:p>
            <a:r>
              <a:rPr lang="en-US" dirty="0" smtClean="0"/>
              <a:t>Least snowy year – 12.6 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27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Extremes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38" y="2142116"/>
            <a:ext cx="302249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Source:  </a:t>
            </a:r>
            <a:br>
              <a:rPr lang="en-US" dirty="0" smtClean="0"/>
            </a:br>
            <a:r>
              <a:rPr lang="en-US" dirty="0" smtClean="0"/>
              <a:t>NOAA Precipitation Atlas 14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183" y="0"/>
            <a:ext cx="9047818" cy="684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7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Extremes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4949" y="5846850"/>
            <a:ext cx="302249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Source:  </a:t>
            </a:r>
            <a:br>
              <a:rPr lang="en-US" dirty="0" smtClean="0"/>
            </a:br>
            <a:r>
              <a:rPr lang="en-US" dirty="0" smtClean="0"/>
              <a:t>NOAA Precipitation Atlas 14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282" y="1423496"/>
            <a:ext cx="8448675" cy="41052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365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197</Words>
  <Application>Microsoft Office PowerPoint</Application>
  <PresentationFormat>Widescreen</PresentationFormat>
  <Paragraphs>53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Trebuchet MS</vt:lpstr>
      <vt:lpstr>Wingdings 3</vt:lpstr>
      <vt:lpstr>1_Office Theme</vt:lpstr>
      <vt:lpstr>Facet</vt:lpstr>
      <vt:lpstr>Chart</vt:lpstr>
      <vt:lpstr>PowerPoint Presentation</vt:lpstr>
      <vt:lpstr>Past and Future Trends in Precipitation in Eastern Iowa</vt:lpstr>
      <vt:lpstr>Outline</vt:lpstr>
      <vt:lpstr>Climatology</vt:lpstr>
      <vt:lpstr>Measuring Precipitation</vt:lpstr>
      <vt:lpstr>Normal and Record Precipitation</vt:lpstr>
      <vt:lpstr>Normal and Record Snowfall</vt:lpstr>
      <vt:lpstr>Extremes</vt:lpstr>
      <vt:lpstr>Extremes</vt:lpstr>
      <vt:lpstr>Past Trends</vt:lpstr>
      <vt:lpstr>Past Trends</vt:lpstr>
      <vt:lpstr>Past Trends</vt:lpstr>
      <vt:lpstr>Past Trends</vt:lpstr>
      <vt:lpstr>Past Trends</vt:lpstr>
      <vt:lpstr>Past Trends</vt:lpstr>
      <vt:lpstr>Future Trends</vt:lpstr>
      <vt:lpstr>Future Trends</vt:lpstr>
      <vt:lpstr>Future Trends</vt:lpstr>
      <vt:lpstr>Drought?</vt:lpstr>
      <vt:lpstr>Ray Wolf – ray.wolf@noaa.gov    National Climate Assessment https://nca2018.globalchange.gov/  </vt:lpstr>
    </vt:vector>
  </TitlesOfParts>
  <Company>NWS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 Wolf</dc:creator>
  <cp:lastModifiedBy>Druhl, Cassie</cp:lastModifiedBy>
  <cp:revision>20</cp:revision>
  <dcterms:created xsi:type="dcterms:W3CDTF">2019-02-07T17:18:33Z</dcterms:created>
  <dcterms:modified xsi:type="dcterms:W3CDTF">2019-02-27T14:29:09Z</dcterms:modified>
</cp:coreProperties>
</file>